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y="6858000" cx="12192000"/>
  <p:notesSz cx="6858000" cy="9144000"/>
  <p:embeddedFontLst>
    <p:embeddedFont>
      <p:font typeface="Century Gothic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8" roundtripDataSignature="AMtx7mjZrm7Q02t9LOwXZfogeddlJN8UD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CenturyGothic-bold.fntdata"/><Relationship Id="rId14" Type="http://schemas.openxmlformats.org/officeDocument/2006/relationships/font" Target="fonts/CenturyGothic-regular.fntdata"/><Relationship Id="rId17" Type="http://schemas.openxmlformats.org/officeDocument/2006/relationships/font" Target="fonts/CenturyGothic-boldItalic.fntdata"/><Relationship Id="rId16" Type="http://schemas.openxmlformats.org/officeDocument/2006/relationships/font" Target="fonts/CenturyGothic-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18" Type="http://customschemas.google.com/relationships/presentationmetadata" Target="meta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1"/>
          <p:cNvSpPr/>
          <p:nvPr/>
        </p:nvSpPr>
        <p:spPr>
          <a:xfrm>
            <a:off x="0" y="-3175"/>
            <a:ext cx="12192000" cy="5203825"/>
          </a:xfrm>
          <a:custGeom>
            <a:rect b="b" l="l" r="r" t="t"/>
            <a:pathLst>
              <a:path extrusionOk="0" h="3278" w="5760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algn="tl" flip="none" tx="0" sx="100000" ty="0" sy="100000"/>
          </a:blipFill>
          <a:ln cap="rnd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" name="Google Shape;13;p11"/>
          <p:cNvSpPr txBox="1"/>
          <p:nvPr>
            <p:ph type="ctrTitle"/>
          </p:nvPr>
        </p:nvSpPr>
        <p:spPr>
          <a:xfrm>
            <a:off x="810001" y="1449147"/>
            <a:ext cx="10572000" cy="2971051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5400"/>
              <a:buFont typeface="Century Gothic"/>
              <a:buNone/>
              <a:defRPr sz="54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11"/>
          <p:cNvSpPr txBox="1"/>
          <p:nvPr>
            <p:ph idx="1" type="subTitle"/>
          </p:nvPr>
        </p:nvSpPr>
        <p:spPr>
          <a:xfrm>
            <a:off x="810001" y="5280847"/>
            <a:ext cx="10572000" cy="434974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chemeClr val="lt1"/>
                </a:solidFill>
              </a:defRPr>
            </a:lvl1pPr>
            <a:lvl2pPr lvl="1" algn="ctr">
              <a:spcBef>
                <a:spcPts val="600"/>
              </a:spcBef>
              <a:spcAft>
                <a:spcPts val="0"/>
              </a:spcAft>
              <a:buSzPts val="1600"/>
              <a:buNone/>
              <a:defRPr>
                <a:solidFill>
                  <a:schemeClr val="lt1"/>
                </a:solidFill>
              </a:defRPr>
            </a:lvl2pPr>
            <a:lvl3pPr lvl="2" algn="ctr">
              <a:spcBef>
                <a:spcPts val="60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3pPr>
            <a:lvl4pPr lvl="3" algn="ctr">
              <a:spcBef>
                <a:spcPts val="600"/>
              </a:spcBef>
              <a:spcAft>
                <a:spcPts val="0"/>
              </a:spcAft>
              <a:buSzPts val="1200"/>
              <a:buNone/>
              <a:defRPr>
                <a:solidFill>
                  <a:schemeClr val="lt1"/>
                </a:solidFill>
              </a:defRPr>
            </a:lvl4pPr>
            <a:lvl5pPr lvl="4" algn="ctr">
              <a:spcBef>
                <a:spcPts val="600"/>
              </a:spcBef>
              <a:spcAft>
                <a:spcPts val="0"/>
              </a:spcAft>
              <a:buSzPts val="1200"/>
              <a:buNone/>
              <a:defRPr>
                <a:solidFill>
                  <a:schemeClr val="lt1"/>
                </a:solidFill>
              </a:defRPr>
            </a:lvl5pPr>
            <a:lvl6pPr lvl="5" algn="ctr">
              <a:spcBef>
                <a:spcPts val="600"/>
              </a:spcBef>
              <a:spcAft>
                <a:spcPts val="0"/>
              </a:spcAft>
              <a:buSzPts val="1200"/>
              <a:buNone/>
              <a:defRPr>
                <a:solidFill>
                  <a:schemeClr val="lt1"/>
                </a:solidFill>
              </a:defRPr>
            </a:lvl6pPr>
            <a:lvl7pPr lvl="6" algn="ctr">
              <a:spcBef>
                <a:spcPts val="600"/>
              </a:spcBef>
              <a:spcAft>
                <a:spcPts val="0"/>
              </a:spcAft>
              <a:buSzPts val="1200"/>
              <a:buNone/>
              <a:defRPr>
                <a:solidFill>
                  <a:schemeClr val="lt1"/>
                </a:solidFill>
              </a:defRPr>
            </a:lvl7pPr>
            <a:lvl8pPr lvl="7" algn="ctr">
              <a:spcBef>
                <a:spcPts val="600"/>
              </a:spcBef>
              <a:spcAft>
                <a:spcPts val="0"/>
              </a:spcAft>
              <a:buSzPts val="1200"/>
              <a:buNone/>
              <a:defRPr>
                <a:solidFill>
                  <a:schemeClr val="lt1"/>
                </a:solidFill>
              </a:defRPr>
            </a:lvl8pPr>
            <a:lvl9pPr lvl="8" algn="ctr">
              <a:spcBef>
                <a:spcPts val="600"/>
              </a:spcBef>
              <a:spcAft>
                <a:spcPts val="600"/>
              </a:spcAft>
              <a:buSzPts val="12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5" name="Google Shape;15;p11"/>
          <p:cNvSpPr txBox="1"/>
          <p:nvPr>
            <p:ph idx="10" type="dt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1"/>
          <p:cNvSpPr txBox="1"/>
          <p:nvPr>
            <p:ph idx="11" type="ftr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1"/>
          <p:cNvSpPr txBox="1"/>
          <p:nvPr>
            <p:ph idx="12" type="sldNum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  <a:noFill/>
          <a:ln>
            <a:noFill/>
          </a:ln>
        </p:spPr>
        <p:txBody>
          <a:bodyPr anchorCtr="0" anchor="b" bIns="108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anoramic Picture with Caption">
  <p:cSld name="Panoramic Picture with Caption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20"/>
          <p:cNvSpPr txBox="1"/>
          <p:nvPr>
            <p:ph type="title"/>
          </p:nvPr>
        </p:nvSpPr>
        <p:spPr>
          <a:xfrm>
            <a:off x="810000" y="4800600"/>
            <a:ext cx="10561418" cy="566738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2400"/>
              <a:buFont typeface="Century Gothic"/>
              <a:buNone/>
              <a:defRPr b="0" sz="24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0"/>
          <p:cNvSpPr/>
          <p:nvPr>
            <p:ph idx="2" type="pic"/>
          </p:nvPr>
        </p:nvSpPr>
        <p:spPr>
          <a:xfrm>
            <a:off x="0" y="0"/>
            <a:ext cx="12192000" cy="4800600"/>
          </a:xfrm>
          <a:prstGeom prst="rect">
            <a:avLst/>
          </a:prstGeom>
          <a:noFill/>
          <a:ln cap="rnd" cmpd="sng" w="95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  <a:effectLst>
            <a:outerShdw blurRad="50800">
              <a:srgbClr val="000000">
                <a:alpha val="40000"/>
              </a:srgbClr>
            </a:outerShdw>
          </a:effectLst>
        </p:spPr>
      </p:sp>
      <p:sp>
        <p:nvSpPr>
          <p:cNvPr id="78" name="Google Shape;78;p20"/>
          <p:cNvSpPr txBox="1"/>
          <p:nvPr>
            <p:ph idx="1" type="body"/>
          </p:nvPr>
        </p:nvSpPr>
        <p:spPr>
          <a:xfrm>
            <a:off x="810000" y="5367338"/>
            <a:ext cx="10561418" cy="493712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79" name="Google Shape;79;p20"/>
          <p:cNvSpPr txBox="1"/>
          <p:nvPr>
            <p:ph idx="10" type="dt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0"/>
          <p:cNvSpPr txBox="1"/>
          <p:nvPr>
            <p:ph idx="11" type="ftr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20"/>
          <p:cNvSpPr txBox="1"/>
          <p:nvPr>
            <p:ph idx="12" type="sldNum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  <a:noFill/>
          <a:ln>
            <a:noFill/>
          </a:ln>
        </p:spPr>
        <p:txBody>
          <a:bodyPr anchorCtr="0" anchor="b" bIns="108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 with Caption">
  <p:cSld name="Quote with Caption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1"/>
          <p:cNvSpPr/>
          <p:nvPr/>
        </p:nvSpPr>
        <p:spPr>
          <a:xfrm>
            <a:off x="631697" y="1081456"/>
            <a:ext cx="6332416" cy="3239188"/>
          </a:xfrm>
          <a:custGeom>
            <a:rect b="b" l="l" r="r" t="t"/>
            <a:pathLst>
              <a:path extrusionOk="0" h="2308" w="3384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algn="tl" flip="none" tx="0" sx="100000" ty="0" sy="100000"/>
          </a:blipFill>
          <a:ln cap="rnd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4" name="Google Shape;84;p21"/>
          <p:cNvSpPr txBox="1"/>
          <p:nvPr>
            <p:ph type="title"/>
          </p:nvPr>
        </p:nvSpPr>
        <p:spPr>
          <a:xfrm>
            <a:off x="850985" y="1238502"/>
            <a:ext cx="5893840" cy="2645912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4200"/>
              <a:buFont typeface="Century Gothic"/>
              <a:buNone/>
              <a:defRPr b="1" sz="42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21"/>
          <p:cNvSpPr txBox="1"/>
          <p:nvPr>
            <p:ph idx="1" type="body"/>
          </p:nvPr>
        </p:nvSpPr>
        <p:spPr>
          <a:xfrm>
            <a:off x="853190" y="4443680"/>
            <a:ext cx="5891636" cy="713241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400"/>
              <a:buNone/>
              <a:defRPr sz="1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86" name="Google Shape;86;p21"/>
          <p:cNvSpPr txBox="1"/>
          <p:nvPr>
            <p:ph idx="2" type="body"/>
          </p:nvPr>
        </p:nvSpPr>
        <p:spPr>
          <a:xfrm>
            <a:off x="7574642" y="1081456"/>
            <a:ext cx="3810001" cy="4075465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SzPts val="1800"/>
              <a:buFont typeface="Century Gothic"/>
              <a:buNone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5pPr>
            <a:lvl6pPr indent="-342900" lvl="5" marL="27432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6pPr>
            <a:lvl7pPr indent="-342900" lvl="6" marL="32004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7pPr>
            <a:lvl8pPr indent="-342900" lvl="7" marL="36576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8pPr>
            <a:lvl9pPr indent="-342900" lvl="8" marL="4114800" algn="l">
              <a:spcBef>
                <a:spcPts val="600"/>
              </a:spcBef>
              <a:spcAft>
                <a:spcPts val="600"/>
              </a:spcAft>
              <a:buSzPts val="1800"/>
              <a:buChar char="🞆"/>
              <a:defRPr/>
            </a:lvl9pPr>
          </a:lstStyle>
          <a:p/>
        </p:txBody>
      </p:sp>
      <p:sp>
        <p:nvSpPr>
          <p:cNvPr id="87" name="Google Shape;87;p21"/>
          <p:cNvSpPr txBox="1"/>
          <p:nvPr>
            <p:ph idx="10" type="dt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21"/>
          <p:cNvSpPr txBox="1"/>
          <p:nvPr>
            <p:ph idx="11" type="ftr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21"/>
          <p:cNvSpPr txBox="1"/>
          <p:nvPr>
            <p:ph idx="12" type="sldNum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  <a:noFill/>
          <a:ln>
            <a:noFill/>
          </a:ln>
        </p:spPr>
        <p:txBody>
          <a:bodyPr anchorCtr="0" anchor="b" bIns="108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me Card">
  <p:cSld name="Name Card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2"/>
          <p:cNvSpPr/>
          <p:nvPr/>
        </p:nvSpPr>
        <p:spPr>
          <a:xfrm>
            <a:off x="1140884" y="2286585"/>
            <a:ext cx="4895115" cy="2503972"/>
          </a:xfrm>
          <a:custGeom>
            <a:rect b="b" l="l" r="r" t="t"/>
            <a:pathLst>
              <a:path extrusionOk="0" h="2308" w="3384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algn="tl" flip="none" tx="0" sx="100000" ty="0" sy="100000"/>
          </a:blipFill>
          <a:ln cap="rnd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2" name="Google Shape;92;p22"/>
          <p:cNvSpPr txBox="1"/>
          <p:nvPr>
            <p:ph type="title"/>
          </p:nvPr>
        </p:nvSpPr>
        <p:spPr>
          <a:xfrm>
            <a:off x="1357089" y="2435957"/>
            <a:ext cx="4382521" cy="2007789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3200"/>
              <a:buFont typeface="Century Gothic"/>
              <a:buNone/>
              <a:defRPr sz="32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22"/>
          <p:cNvSpPr txBox="1"/>
          <p:nvPr>
            <p:ph idx="1" type="body"/>
          </p:nvPr>
        </p:nvSpPr>
        <p:spPr>
          <a:xfrm>
            <a:off x="6156000" y="2286000"/>
            <a:ext cx="4880300" cy="2295525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SzPts val="1800"/>
              <a:buFont typeface="Century Gothic"/>
              <a:buNone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5pPr>
            <a:lvl6pPr indent="-342900" lvl="5" marL="27432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6pPr>
            <a:lvl7pPr indent="-342900" lvl="6" marL="32004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7pPr>
            <a:lvl8pPr indent="-342900" lvl="7" marL="36576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8pPr>
            <a:lvl9pPr indent="-342900" lvl="8" marL="4114800" algn="l">
              <a:spcBef>
                <a:spcPts val="600"/>
              </a:spcBef>
              <a:spcAft>
                <a:spcPts val="600"/>
              </a:spcAft>
              <a:buSzPts val="1800"/>
              <a:buChar char="🞆"/>
              <a:defRPr/>
            </a:lvl9pPr>
          </a:lstStyle>
          <a:p/>
        </p:txBody>
      </p:sp>
      <p:sp>
        <p:nvSpPr>
          <p:cNvPr id="94" name="Google Shape;94;p22"/>
          <p:cNvSpPr txBox="1"/>
          <p:nvPr>
            <p:ph idx="10" type="dt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22"/>
          <p:cNvSpPr txBox="1"/>
          <p:nvPr>
            <p:ph idx="11" type="ftr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22"/>
          <p:cNvSpPr txBox="1"/>
          <p:nvPr>
            <p:ph idx="12" type="sldNum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  <a:noFill/>
          <a:ln>
            <a:noFill/>
          </a:ln>
        </p:spPr>
        <p:txBody>
          <a:bodyPr anchorCtr="0" anchor="b" bIns="108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3"/>
          <p:cNvSpPr/>
          <p:nvPr/>
        </p:nvSpPr>
        <p:spPr>
          <a:xfrm>
            <a:off x="0" y="0"/>
            <a:ext cx="12192000" cy="2185988"/>
          </a:xfrm>
          <a:custGeom>
            <a:rect b="b" l="l" r="r" t="t"/>
            <a:pathLst>
              <a:path extrusionOk="0" h="1377" w="5760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algn="tl" flip="none" tx="0" sx="100000" ty="0" sy="100000"/>
          </a:blipFill>
          <a:ln cap="rnd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9" name="Google Shape;99;p23"/>
          <p:cNvSpPr txBox="1"/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23"/>
          <p:cNvSpPr txBox="1"/>
          <p:nvPr>
            <p:ph idx="1" type="body"/>
          </p:nvPr>
        </p:nvSpPr>
        <p:spPr>
          <a:xfrm rot="5400000">
            <a:off x="4254444" y="-1260043"/>
            <a:ext cx="3674397" cy="10563285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🞆"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5pPr>
            <a:lvl6pPr indent="-342900" lvl="5" marL="27432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6pPr>
            <a:lvl7pPr indent="-342900" lvl="6" marL="32004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7pPr>
            <a:lvl8pPr indent="-342900" lvl="7" marL="36576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8pPr>
            <a:lvl9pPr indent="-342900" lvl="8" marL="4114800" algn="l">
              <a:spcBef>
                <a:spcPts val="600"/>
              </a:spcBef>
              <a:spcAft>
                <a:spcPts val="600"/>
              </a:spcAft>
              <a:buSzPts val="1800"/>
              <a:buChar char="🞆"/>
              <a:defRPr/>
            </a:lvl9pPr>
          </a:lstStyle>
          <a:p/>
        </p:txBody>
      </p:sp>
      <p:sp>
        <p:nvSpPr>
          <p:cNvPr id="101" name="Google Shape;101;p23"/>
          <p:cNvSpPr txBox="1"/>
          <p:nvPr>
            <p:ph idx="10" type="dt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23"/>
          <p:cNvSpPr txBox="1"/>
          <p:nvPr>
            <p:ph idx="11" type="ftr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" name="Google Shape;103;p23"/>
          <p:cNvSpPr txBox="1"/>
          <p:nvPr>
            <p:ph idx="12" type="sldNum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  <a:noFill/>
          <a:ln>
            <a:noFill/>
          </a:ln>
        </p:spPr>
        <p:txBody>
          <a:bodyPr anchorCtr="0" anchor="b" bIns="108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4"/>
          <p:cNvSpPr/>
          <p:nvPr/>
        </p:nvSpPr>
        <p:spPr>
          <a:xfrm>
            <a:off x="7669651" y="446089"/>
            <a:ext cx="4522349" cy="5414962"/>
          </a:xfrm>
          <a:custGeom>
            <a:rect b="b" l="l" r="r" t="t"/>
            <a:pathLst>
              <a:path extrusionOk="0" h="4320" w="2879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algn="tl" flip="none" tx="0" sx="100000" ty="0" sy="100000"/>
          </a:blipFill>
          <a:ln cap="rnd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6" name="Google Shape;106;p24"/>
          <p:cNvSpPr txBox="1"/>
          <p:nvPr>
            <p:ph type="title"/>
          </p:nvPr>
        </p:nvSpPr>
        <p:spPr>
          <a:xfrm rot="5400000">
            <a:off x="6863536" y="1906175"/>
            <a:ext cx="5134798" cy="2494791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24"/>
          <p:cNvSpPr txBox="1"/>
          <p:nvPr>
            <p:ph idx="1" type="body"/>
          </p:nvPr>
        </p:nvSpPr>
        <p:spPr>
          <a:xfrm rot="5400000">
            <a:off x="1408290" y="-152200"/>
            <a:ext cx="5414962" cy="6611540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🞆"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5pPr>
            <a:lvl6pPr indent="-342900" lvl="5" marL="27432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6pPr>
            <a:lvl7pPr indent="-342900" lvl="6" marL="32004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7pPr>
            <a:lvl8pPr indent="-342900" lvl="7" marL="36576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8pPr>
            <a:lvl9pPr indent="-342900" lvl="8" marL="4114800" algn="l">
              <a:spcBef>
                <a:spcPts val="600"/>
              </a:spcBef>
              <a:spcAft>
                <a:spcPts val="600"/>
              </a:spcAft>
              <a:buSzPts val="1800"/>
              <a:buChar char="🞆"/>
              <a:defRPr/>
            </a:lvl9pPr>
          </a:lstStyle>
          <a:p/>
        </p:txBody>
      </p:sp>
      <p:sp>
        <p:nvSpPr>
          <p:cNvPr id="108" name="Google Shape;108;p24"/>
          <p:cNvSpPr txBox="1"/>
          <p:nvPr>
            <p:ph idx="10" type="dt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24"/>
          <p:cNvSpPr txBox="1"/>
          <p:nvPr>
            <p:ph idx="11" type="ftr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24"/>
          <p:cNvSpPr txBox="1"/>
          <p:nvPr>
            <p:ph idx="12" type="sldNum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  <a:noFill/>
          <a:ln>
            <a:noFill/>
          </a:ln>
        </p:spPr>
        <p:txBody>
          <a:bodyPr anchorCtr="0" anchor="b" bIns="108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12"/>
          <p:cNvSpPr/>
          <p:nvPr/>
        </p:nvSpPr>
        <p:spPr>
          <a:xfrm>
            <a:off x="0" y="0"/>
            <a:ext cx="12192000" cy="2185988"/>
          </a:xfrm>
          <a:custGeom>
            <a:rect b="b" l="l" r="r" t="t"/>
            <a:pathLst>
              <a:path extrusionOk="0" h="1377" w="5760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algn="tl" flip="none" tx="0" sx="100000" ty="0" sy="100000"/>
          </a:blipFill>
          <a:ln cap="rnd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" name="Google Shape;20;p12"/>
          <p:cNvSpPr txBox="1"/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2"/>
          <p:cNvSpPr txBox="1"/>
          <p:nvPr>
            <p:ph idx="1" type="body"/>
          </p:nvPr>
        </p:nvSpPr>
        <p:spPr>
          <a:xfrm>
            <a:off x="818712" y="2222287"/>
            <a:ext cx="10554574" cy="3636511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🞆"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5pPr>
            <a:lvl6pPr indent="-342900" lvl="5" marL="27432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6pPr>
            <a:lvl7pPr indent="-342900" lvl="6" marL="32004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7pPr>
            <a:lvl8pPr indent="-342900" lvl="7" marL="36576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8pPr>
            <a:lvl9pPr indent="-342900" lvl="8" marL="4114800" algn="l">
              <a:spcBef>
                <a:spcPts val="600"/>
              </a:spcBef>
              <a:spcAft>
                <a:spcPts val="600"/>
              </a:spcAft>
              <a:buSzPts val="1800"/>
              <a:buChar char="🞆"/>
              <a:defRPr/>
            </a:lvl9pPr>
          </a:lstStyle>
          <a:p/>
        </p:txBody>
      </p:sp>
      <p:sp>
        <p:nvSpPr>
          <p:cNvPr id="22" name="Google Shape;22;p12"/>
          <p:cNvSpPr txBox="1"/>
          <p:nvPr>
            <p:ph idx="10" type="dt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2"/>
          <p:cNvSpPr txBox="1"/>
          <p:nvPr>
            <p:ph idx="11" type="ftr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12"/>
          <p:cNvSpPr txBox="1"/>
          <p:nvPr>
            <p:ph idx="12" type="sldNum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  <a:noFill/>
          <a:ln>
            <a:noFill/>
          </a:ln>
        </p:spPr>
        <p:txBody>
          <a:bodyPr anchorCtr="0" anchor="b" bIns="108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3"/>
          <p:cNvSpPr/>
          <p:nvPr/>
        </p:nvSpPr>
        <p:spPr>
          <a:xfrm>
            <a:off x="0" y="1"/>
            <a:ext cx="12192000" cy="5203825"/>
          </a:xfrm>
          <a:custGeom>
            <a:rect b="b" l="l" r="r" t="t"/>
            <a:pathLst>
              <a:path extrusionOk="0" h="3278" w="5760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algn="tl" flip="none" tx="0" sx="100000" ty="0" sy="100000"/>
          </a:blipFill>
          <a:ln cap="rnd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7" name="Google Shape;27;p13"/>
          <p:cNvSpPr txBox="1"/>
          <p:nvPr>
            <p:ph type="title"/>
          </p:nvPr>
        </p:nvSpPr>
        <p:spPr>
          <a:xfrm>
            <a:off x="810000" y="2951396"/>
            <a:ext cx="10561418" cy="1468800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4800"/>
              <a:buFont typeface="Century Gothic"/>
              <a:buNone/>
              <a:defRPr b="1" sz="48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3"/>
          <p:cNvSpPr txBox="1"/>
          <p:nvPr>
            <p:ph idx="1" type="body"/>
          </p:nvPr>
        </p:nvSpPr>
        <p:spPr>
          <a:xfrm>
            <a:off x="810000" y="5281201"/>
            <a:ext cx="10561418" cy="433955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r">
              <a:spcBef>
                <a:spcPts val="36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400"/>
              <a:buNone/>
              <a:defRPr sz="1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9" name="Google Shape;29;p13"/>
          <p:cNvSpPr txBox="1"/>
          <p:nvPr>
            <p:ph idx="10" type="dt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3"/>
          <p:cNvSpPr txBox="1"/>
          <p:nvPr>
            <p:ph idx="11" type="ftr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3"/>
          <p:cNvSpPr txBox="1"/>
          <p:nvPr>
            <p:ph idx="12" type="sldNum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  <a:noFill/>
          <a:ln>
            <a:noFill/>
          </a:ln>
        </p:spPr>
        <p:txBody>
          <a:bodyPr anchorCtr="0" anchor="b" bIns="108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4"/>
          <p:cNvSpPr/>
          <p:nvPr/>
        </p:nvSpPr>
        <p:spPr>
          <a:xfrm>
            <a:off x="0" y="0"/>
            <a:ext cx="12192000" cy="2185988"/>
          </a:xfrm>
          <a:custGeom>
            <a:rect b="b" l="l" r="r" t="t"/>
            <a:pathLst>
              <a:path extrusionOk="0" h="1377" w="5760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algn="tl" flip="none" tx="0" sx="100000" ty="0" sy="100000"/>
          </a:blipFill>
          <a:ln cap="rnd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4" name="Google Shape;34;p14"/>
          <p:cNvSpPr txBox="1"/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4"/>
          <p:cNvSpPr txBox="1"/>
          <p:nvPr>
            <p:ph idx="1" type="body"/>
          </p:nvPr>
        </p:nvSpPr>
        <p:spPr>
          <a:xfrm>
            <a:off x="818712" y="2222287"/>
            <a:ext cx="5185873" cy="3638763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🞆"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5pPr>
            <a:lvl6pPr indent="-342900" lvl="5" marL="27432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6pPr>
            <a:lvl7pPr indent="-342900" lvl="6" marL="32004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7pPr>
            <a:lvl8pPr indent="-342900" lvl="7" marL="36576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8pPr>
            <a:lvl9pPr indent="-342900" lvl="8" marL="4114800" algn="l">
              <a:spcBef>
                <a:spcPts val="600"/>
              </a:spcBef>
              <a:spcAft>
                <a:spcPts val="600"/>
              </a:spcAft>
              <a:buSzPts val="1800"/>
              <a:buChar char="🞆"/>
              <a:defRPr/>
            </a:lvl9pPr>
          </a:lstStyle>
          <a:p/>
        </p:txBody>
      </p:sp>
      <p:sp>
        <p:nvSpPr>
          <p:cNvPr id="36" name="Google Shape;36;p14"/>
          <p:cNvSpPr txBox="1"/>
          <p:nvPr>
            <p:ph idx="2" type="body"/>
          </p:nvPr>
        </p:nvSpPr>
        <p:spPr>
          <a:xfrm>
            <a:off x="6187415" y="2222287"/>
            <a:ext cx="5194583" cy="3638764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🞆"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5pPr>
            <a:lvl6pPr indent="-342900" lvl="5" marL="27432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6pPr>
            <a:lvl7pPr indent="-342900" lvl="6" marL="32004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7pPr>
            <a:lvl8pPr indent="-342900" lvl="7" marL="36576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8pPr>
            <a:lvl9pPr indent="-342900" lvl="8" marL="4114800" algn="l">
              <a:spcBef>
                <a:spcPts val="600"/>
              </a:spcBef>
              <a:spcAft>
                <a:spcPts val="600"/>
              </a:spcAft>
              <a:buSzPts val="1800"/>
              <a:buChar char="🞆"/>
              <a:defRPr/>
            </a:lvl9pPr>
          </a:lstStyle>
          <a:p/>
        </p:txBody>
      </p:sp>
      <p:sp>
        <p:nvSpPr>
          <p:cNvPr id="37" name="Google Shape;37;p14"/>
          <p:cNvSpPr txBox="1"/>
          <p:nvPr>
            <p:ph idx="10" type="dt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4"/>
          <p:cNvSpPr txBox="1"/>
          <p:nvPr>
            <p:ph idx="11" type="ftr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4"/>
          <p:cNvSpPr txBox="1"/>
          <p:nvPr>
            <p:ph idx="12" type="sldNum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  <a:noFill/>
          <a:ln>
            <a:noFill/>
          </a:ln>
        </p:spPr>
        <p:txBody>
          <a:bodyPr anchorCtr="0" anchor="b" bIns="108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5"/>
          <p:cNvSpPr/>
          <p:nvPr/>
        </p:nvSpPr>
        <p:spPr>
          <a:xfrm>
            <a:off x="0" y="0"/>
            <a:ext cx="12192000" cy="2185988"/>
          </a:xfrm>
          <a:custGeom>
            <a:rect b="b" l="l" r="r" t="t"/>
            <a:pathLst>
              <a:path extrusionOk="0" h="1377" w="5760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algn="tl" flip="none" tx="0" sx="100000" ty="0" sy="100000"/>
          </a:blipFill>
          <a:ln cap="rnd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2" name="Google Shape;42;p15"/>
          <p:cNvSpPr txBox="1"/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4000"/>
              <a:buFont typeface="Century Gothic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5"/>
          <p:cNvSpPr txBox="1"/>
          <p:nvPr>
            <p:ph idx="1" type="body"/>
          </p:nvPr>
        </p:nvSpPr>
        <p:spPr>
          <a:xfrm>
            <a:off x="814728" y="2174875"/>
            <a:ext cx="5189857" cy="576262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ctr">
              <a:spcBef>
                <a:spcPts val="400"/>
              </a:spcBef>
              <a:spcAft>
                <a:spcPts val="0"/>
              </a:spcAft>
              <a:buSzPts val="2000"/>
              <a:buNone/>
              <a:defRPr b="0" sz="20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44" name="Google Shape;44;p15"/>
          <p:cNvSpPr txBox="1"/>
          <p:nvPr>
            <p:ph idx="2" type="body"/>
          </p:nvPr>
        </p:nvSpPr>
        <p:spPr>
          <a:xfrm>
            <a:off x="814729" y="2751138"/>
            <a:ext cx="5189856" cy="3109913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🞆"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5pPr>
            <a:lvl6pPr indent="-342900" lvl="5" marL="27432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6pPr>
            <a:lvl7pPr indent="-342900" lvl="6" marL="32004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7pPr>
            <a:lvl8pPr indent="-342900" lvl="7" marL="36576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8pPr>
            <a:lvl9pPr indent="-342900" lvl="8" marL="4114800" algn="l">
              <a:spcBef>
                <a:spcPts val="600"/>
              </a:spcBef>
              <a:spcAft>
                <a:spcPts val="600"/>
              </a:spcAft>
              <a:buSzPts val="1800"/>
              <a:buChar char="🞆"/>
              <a:defRPr/>
            </a:lvl9pPr>
          </a:lstStyle>
          <a:p/>
        </p:txBody>
      </p:sp>
      <p:sp>
        <p:nvSpPr>
          <p:cNvPr id="45" name="Google Shape;45;p15"/>
          <p:cNvSpPr txBox="1"/>
          <p:nvPr>
            <p:ph idx="3" type="body"/>
          </p:nvPr>
        </p:nvSpPr>
        <p:spPr>
          <a:xfrm>
            <a:off x="6187415" y="2174875"/>
            <a:ext cx="5194583" cy="576262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ctr">
              <a:spcBef>
                <a:spcPts val="400"/>
              </a:spcBef>
              <a:spcAft>
                <a:spcPts val="0"/>
              </a:spcAft>
              <a:buSzPts val="2000"/>
              <a:buNone/>
              <a:defRPr b="0" sz="20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46" name="Google Shape;46;p15"/>
          <p:cNvSpPr txBox="1"/>
          <p:nvPr>
            <p:ph idx="4" type="body"/>
          </p:nvPr>
        </p:nvSpPr>
        <p:spPr>
          <a:xfrm>
            <a:off x="6187415" y="2751138"/>
            <a:ext cx="5194583" cy="3109913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🞆"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5pPr>
            <a:lvl6pPr indent="-342900" lvl="5" marL="27432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6pPr>
            <a:lvl7pPr indent="-342900" lvl="6" marL="32004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7pPr>
            <a:lvl8pPr indent="-342900" lvl="7" marL="36576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8pPr>
            <a:lvl9pPr indent="-342900" lvl="8" marL="4114800" algn="l">
              <a:spcBef>
                <a:spcPts val="600"/>
              </a:spcBef>
              <a:spcAft>
                <a:spcPts val="600"/>
              </a:spcAft>
              <a:buSzPts val="1800"/>
              <a:buChar char="🞆"/>
              <a:defRPr/>
            </a:lvl9pPr>
          </a:lstStyle>
          <a:p/>
        </p:txBody>
      </p:sp>
      <p:sp>
        <p:nvSpPr>
          <p:cNvPr id="47" name="Google Shape;47;p15"/>
          <p:cNvSpPr txBox="1"/>
          <p:nvPr>
            <p:ph idx="10" type="dt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5"/>
          <p:cNvSpPr txBox="1"/>
          <p:nvPr>
            <p:ph idx="11" type="ftr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5"/>
          <p:cNvSpPr txBox="1"/>
          <p:nvPr>
            <p:ph idx="12" type="sldNum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  <a:noFill/>
          <a:ln>
            <a:noFill/>
          </a:ln>
        </p:spPr>
        <p:txBody>
          <a:bodyPr anchorCtr="0" anchor="b" bIns="108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6"/>
          <p:cNvSpPr/>
          <p:nvPr/>
        </p:nvSpPr>
        <p:spPr>
          <a:xfrm>
            <a:off x="0" y="0"/>
            <a:ext cx="12192000" cy="2185988"/>
          </a:xfrm>
          <a:custGeom>
            <a:rect b="b" l="l" r="r" t="t"/>
            <a:pathLst>
              <a:path extrusionOk="0" h="1377" w="5760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algn="tl" flip="none" tx="0" sx="100000" ty="0" sy="100000"/>
          </a:blipFill>
          <a:ln cap="rnd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6"/>
          <p:cNvSpPr txBox="1"/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6"/>
          <p:cNvSpPr txBox="1"/>
          <p:nvPr>
            <p:ph idx="10" type="dt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6"/>
          <p:cNvSpPr txBox="1"/>
          <p:nvPr>
            <p:ph idx="11" type="ftr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6"/>
          <p:cNvSpPr txBox="1"/>
          <p:nvPr>
            <p:ph idx="12" type="sldNum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  <a:noFill/>
          <a:ln>
            <a:noFill/>
          </a:ln>
        </p:spPr>
        <p:txBody>
          <a:bodyPr anchorCtr="0" anchor="b" bIns="108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7"/>
          <p:cNvSpPr txBox="1"/>
          <p:nvPr>
            <p:ph idx="10" type="dt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7"/>
          <p:cNvSpPr txBox="1"/>
          <p:nvPr>
            <p:ph idx="11" type="ftr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7"/>
          <p:cNvSpPr txBox="1"/>
          <p:nvPr>
            <p:ph idx="12" type="sldNum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  <a:noFill/>
          <a:ln>
            <a:noFill/>
          </a:ln>
        </p:spPr>
        <p:txBody>
          <a:bodyPr anchorCtr="0" anchor="b" bIns="108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8"/>
          <p:cNvSpPr/>
          <p:nvPr/>
        </p:nvSpPr>
        <p:spPr>
          <a:xfrm>
            <a:off x="1073151" y="446087"/>
            <a:ext cx="3547533" cy="1814651"/>
          </a:xfrm>
          <a:custGeom>
            <a:rect b="b" l="l" r="r" t="t"/>
            <a:pathLst>
              <a:path extrusionOk="0" h="2308" w="3384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algn="tl" flip="none" tx="0" sx="100000" ty="0" sy="100000"/>
          </a:blipFill>
          <a:ln cap="rnd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2" name="Google Shape;62;p18"/>
          <p:cNvSpPr txBox="1"/>
          <p:nvPr>
            <p:ph type="title"/>
          </p:nvPr>
        </p:nvSpPr>
        <p:spPr>
          <a:xfrm>
            <a:off x="1073151" y="446088"/>
            <a:ext cx="3547533" cy="1618396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2000"/>
              <a:buFont typeface="Century Gothic"/>
              <a:buNone/>
              <a:defRPr b="1" sz="20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8"/>
          <p:cNvSpPr txBox="1"/>
          <p:nvPr>
            <p:ph idx="1" type="body"/>
          </p:nvPr>
        </p:nvSpPr>
        <p:spPr>
          <a:xfrm>
            <a:off x="4855633" y="446088"/>
            <a:ext cx="6252633" cy="5414963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🞆"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5pPr>
            <a:lvl6pPr indent="-342900" lvl="5" marL="27432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6pPr>
            <a:lvl7pPr indent="-342900" lvl="6" marL="32004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7pPr>
            <a:lvl8pPr indent="-342900" lvl="7" marL="36576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8pPr>
            <a:lvl9pPr indent="-342900" lvl="8" marL="4114800" algn="l">
              <a:spcBef>
                <a:spcPts val="600"/>
              </a:spcBef>
              <a:spcAft>
                <a:spcPts val="600"/>
              </a:spcAft>
              <a:buSzPts val="1800"/>
              <a:buChar char="🞆"/>
              <a:defRPr/>
            </a:lvl9pPr>
          </a:lstStyle>
          <a:p/>
        </p:txBody>
      </p:sp>
      <p:sp>
        <p:nvSpPr>
          <p:cNvPr id="64" name="Google Shape;64;p18"/>
          <p:cNvSpPr txBox="1"/>
          <p:nvPr>
            <p:ph idx="2" type="body"/>
          </p:nvPr>
        </p:nvSpPr>
        <p:spPr>
          <a:xfrm>
            <a:off x="1073151" y="2260738"/>
            <a:ext cx="3547533" cy="3600311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8"/>
          <p:cNvSpPr txBox="1"/>
          <p:nvPr>
            <p:ph idx="10" type="dt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8"/>
          <p:cNvSpPr txBox="1"/>
          <p:nvPr>
            <p:ph idx="11" type="ftr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8"/>
          <p:cNvSpPr txBox="1"/>
          <p:nvPr>
            <p:ph idx="12" type="sldNum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  <a:noFill/>
          <a:ln>
            <a:noFill/>
          </a:ln>
        </p:spPr>
        <p:txBody>
          <a:bodyPr anchorCtr="0" anchor="b" bIns="108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9"/>
          <p:cNvSpPr txBox="1"/>
          <p:nvPr>
            <p:ph type="title"/>
          </p:nvPr>
        </p:nvSpPr>
        <p:spPr>
          <a:xfrm>
            <a:off x="814728" y="727522"/>
            <a:ext cx="4852988" cy="1617163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2400"/>
              <a:buFont typeface="Century Gothic"/>
              <a:buNone/>
              <a:defRPr b="0" sz="24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9"/>
          <p:cNvSpPr/>
          <p:nvPr>
            <p:ph idx="2" type="pic"/>
          </p:nvPr>
        </p:nvSpPr>
        <p:spPr>
          <a:xfrm>
            <a:off x="6098117" y="0"/>
            <a:ext cx="6093883" cy="6858000"/>
          </a:xfrm>
          <a:prstGeom prst="rect">
            <a:avLst/>
          </a:prstGeom>
          <a:noFill/>
          <a:ln cap="flat" cmpd="sng" w="95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1" name="Google Shape;71;p19"/>
          <p:cNvSpPr txBox="1"/>
          <p:nvPr>
            <p:ph idx="1" type="body"/>
          </p:nvPr>
        </p:nvSpPr>
        <p:spPr>
          <a:xfrm>
            <a:off x="814728" y="2344684"/>
            <a:ext cx="4852988" cy="3516365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72" name="Google Shape;72;p19"/>
          <p:cNvSpPr txBox="1"/>
          <p:nvPr>
            <p:ph idx="10" type="dt"/>
          </p:nvPr>
        </p:nvSpPr>
        <p:spPr>
          <a:xfrm>
            <a:off x="3885810" y="6041362"/>
            <a:ext cx="976879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9"/>
          <p:cNvSpPr txBox="1"/>
          <p:nvPr>
            <p:ph idx="11" type="ftr"/>
          </p:nvPr>
        </p:nvSpPr>
        <p:spPr>
          <a:xfrm>
            <a:off x="590396" y="6041362"/>
            <a:ext cx="3295413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9"/>
          <p:cNvSpPr txBox="1"/>
          <p:nvPr>
            <p:ph idx="12" type="sldNum"/>
          </p:nvPr>
        </p:nvSpPr>
        <p:spPr>
          <a:xfrm>
            <a:off x="4862689" y="5915888"/>
            <a:ext cx="1062155" cy="490599"/>
          </a:xfrm>
          <a:prstGeom prst="rect">
            <a:avLst/>
          </a:prstGeom>
          <a:noFill/>
          <a:ln>
            <a:noFill/>
          </a:ln>
        </p:spPr>
        <p:txBody>
          <a:bodyPr anchorCtr="0" anchor="b" bIns="108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theme" Target="../theme/theme1.xml"/><Relationship Id="rId1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2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0"/>
          <p:cNvSpPr txBox="1"/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4000"/>
              <a:buFont typeface="Century Gothic"/>
              <a:buNone/>
              <a:defRPr b="1" i="0" sz="4000" u="none" cap="none" strike="noStrik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7" name="Google Shape;7;p10"/>
          <p:cNvSpPr txBox="1"/>
          <p:nvPr>
            <p:ph idx="1" type="body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42900" lvl="0" marL="4572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🞆"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30200" lvl="1" marL="9144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🞆"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17500" lvl="2" marL="13716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🞆"/>
              <a:defRPr b="0" i="0" sz="1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04800" lvl="3" marL="18288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🞆"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04800" lvl="4" marL="22860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🞆"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04800" lvl="5" marL="27432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🞆"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304800" lvl="6" marL="32004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🞆"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304800" lvl="7" marL="36576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🞆"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304800" lvl="8" marL="4114800" marR="0" rtl="0" algn="l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ts val="1200"/>
              <a:buFont typeface="Noto Sans Symbols"/>
              <a:buChar char="🞆"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8" name="Google Shape;8;p10"/>
          <p:cNvSpPr txBox="1"/>
          <p:nvPr>
            <p:ph idx="11" type="ftr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9" name="Google Shape;9;p10"/>
          <p:cNvSpPr txBox="1"/>
          <p:nvPr>
            <p:ph idx="10" type="dt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0" name="Google Shape;10;p10"/>
          <p:cNvSpPr txBox="1"/>
          <p:nvPr>
            <p:ph idx="12" type="sldNum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  <a:noFill/>
          <a:ln>
            <a:noFill/>
          </a:ln>
        </p:spPr>
        <p:txBody>
          <a:bodyPr anchorCtr="0" anchor="b" bIns="108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"/>
          <p:cNvSpPr txBox="1"/>
          <p:nvPr>
            <p:ph type="ctrTitle"/>
          </p:nvPr>
        </p:nvSpPr>
        <p:spPr>
          <a:xfrm>
            <a:off x="810001" y="1449147"/>
            <a:ext cx="10572000" cy="2971051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5400"/>
              <a:buFont typeface="Century Gothic"/>
              <a:buNone/>
            </a:pPr>
            <a:r>
              <a:rPr lang="en-AU"/>
              <a:t>Genre, Perspective and Voice</a:t>
            </a:r>
            <a:endParaRPr/>
          </a:p>
        </p:txBody>
      </p:sp>
      <p:sp>
        <p:nvSpPr>
          <p:cNvPr id="116" name="Google Shape;116;p1"/>
          <p:cNvSpPr txBox="1"/>
          <p:nvPr>
            <p:ph idx="1" type="subTitle"/>
          </p:nvPr>
        </p:nvSpPr>
        <p:spPr>
          <a:xfrm>
            <a:off x="810001" y="5280847"/>
            <a:ext cx="10572000" cy="434974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AU"/>
              <a:t>Lifting your response above the rest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"/>
          <p:cNvSpPr txBox="1"/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4000"/>
              <a:buFont typeface="Century Gothic"/>
              <a:buNone/>
            </a:pPr>
            <a:r>
              <a:rPr lang="en-AU"/>
              <a:t>Spotto</a:t>
            </a:r>
            <a:endParaRPr/>
          </a:p>
        </p:txBody>
      </p:sp>
      <p:sp>
        <p:nvSpPr>
          <p:cNvPr id="122" name="Google Shape;122;p2"/>
          <p:cNvSpPr txBox="1"/>
          <p:nvPr>
            <p:ph idx="1" type="body"/>
          </p:nvPr>
        </p:nvSpPr>
        <p:spPr>
          <a:xfrm>
            <a:off x="818712" y="2222287"/>
            <a:ext cx="10554574" cy="3636511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800"/>
              <a:buChar char="🞆"/>
            </a:pPr>
            <a:r>
              <a:rPr lang="en-AU"/>
              <a:t>Before you think, highlight:</a:t>
            </a:r>
            <a:endParaRPr/>
          </a:p>
          <a:p>
            <a:pPr indent="-342900" lvl="0" marL="342900" rtl="0" algn="l">
              <a:spcBef>
                <a:spcPts val="960"/>
              </a:spcBef>
              <a:spcAft>
                <a:spcPts val="0"/>
              </a:spcAft>
              <a:buSzPts val="1800"/>
              <a:buChar char="🞆"/>
            </a:pPr>
            <a:r>
              <a:rPr lang="en-AU"/>
              <a:t>Circle Verbs, underline adjectives / figurative lang / description, squiggle pronouns.</a:t>
            </a:r>
            <a:endParaRPr/>
          </a:p>
          <a:p>
            <a:pPr indent="-285750" lvl="1" marL="742950" rtl="0" algn="l">
              <a:spcBef>
                <a:spcPts val="920"/>
              </a:spcBef>
              <a:spcAft>
                <a:spcPts val="0"/>
              </a:spcAft>
              <a:buSzPts val="1600"/>
              <a:buChar char="🞆"/>
            </a:pPr>
            <a:r>
              <a:rPr lang="en-AU"/>
              <a:t>Verbs=power (who/what is active/passive in the text) </a:t>
            </a:r>
            <a:endParaRPr/>
          </a:p>
          <a:p>
            <a:pPr indent="-285750" lvl="1" marL="742950" rtl="0" algn="l">
              <a:spcBef>
                <a:spcPts val="920"/>
              </a:spcBef>
              <a:spcAft>
                <a:spcPts val="0"/>
              </a:spcAft>
              <a:buSzPts val="1600"/>
              <a:buChar char="🞆"/>
            </a:pPr>
            <a:r>
              <a:rPr lang="en-AU"/>
              <a:t>Description (how we are positioned to feel, connections we make) </a:t>
            </a:r>
            <a:endParaRPr/>
          </a:p>
          <a:p>
            <a:pPr indent="-285750" lvl="1" marL="742950" rtl="0" algn="l">
              <a:spcBef>
                <a:spcPts val="920"/>
              </a:spcBef>
              <a:spcAft>
                <a:spcPts val="0"/>
              </a:spcAft>
              <a:buSzPts val="1600"/>
              <a:buChar char="🞆"/>
            </a:pPr>
            <a:r>
              <a:rPr lang="en-AU"/>
              <a:t>Pronouns = relationships / hierarchies / tone or levels of formality</a:t>
            </a:r>
            <a:endParaRPr/>
          </a:p>
          <a:p>
            <a:pPr indent="-184150" lvl="1" marL="742950" rtl="0" algn="l">
              <a:spcBef>
                <a:spcPts val="920"/>
              </a:spcBef>
              <a:spcAft>
                <a:spcPts val="0"/>
              </a:spcAft>
              <a:buSzPts val="16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960"/>
              </a:spcBef>
              <a:spcAft>
                <a:spcPts val="0"/>
              </a:spcAft>
              <a:buSzPts val="1800"/>
              <a:buChar char="🞆"/>
            </a:pPr>
            <a:r>
              <a:rPr lang="en-AU"/>
              <a:t>Visual texts: Check out </a:t>
            </a:r>
            <a:r>
              <a:rPr b="1" lang="en-AU"/>
              <a:t>what</a:t>
            </a:r>
            <a:r>
              <a:rPr lang="en-AU"/>
              <a:t> is </a:t>
            </a:r>
            <a:r>
              <a:rPr b="1" lang="en-AU"/>
              <a:t>where</a:t>
            </a:r>
            <a:r>
              <a:rPr lang="en-AU"/>
              <a:t> and </a:t>
            </a:r>
            <a:r>
              <a:rPr b="1" lang="en-AU"/>
              <a:t>how it is connected </a:t>
            </a:r>
            <a:r>
              <a:rPr lang="en-AU"/>
              <a:t>(Composition, gaze/stance, props and setting)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3"/>
          <p:cNvSpPr txBox="1"/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4000"/>
              <a:buFont typeface="Century Gothic"/>
              <a:buNone/>
            </a:pPr>
            <a:r>
              <a:rPr lang="en-AU"/>
              <a:t>Start from what you know</a:t>
            </a:r>
            <a:endParaRPr/>
          </a:p>
        </p:txBody>
      </p:sp>
      <p:sp>
        <p:nvSpPr>
          <p:cNvPr id="128" name="Google Shape;128;p3"/>
          <p:cNvSpPr txBox="1"/>
          <p:nvPr>
            <p:ph idx="1" type="body"/>
          </p:nvPr>
        </p:nvSpPr>
        <p:spPr>
          <a:xfrm>
            <a:off x="818712" y="2222287"/>
            <a:ext cx="10554574" cy="3636511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800"/>
              <a:buChar char="🞆"/>
            </a:pPr>
            <a:r>
              <a:rPr lang="en-AU"/>
              <a:t>What </a:t>
            </a:r>
            <a:r>
              <a:rPr b="1" lang="en-AU"/>
              <a:t>genre </a:t>
            </a:r>
            <a:r>
              <a:rPr lang="en-AU"/>
              <a:t>is it? What conventions do you expect to see? Are they there or not? </a:t>
            </a:r>
            <a:endParaRPr/>
          </a:p>
          <a:p>
            <a:pPr indent="-342900" lvl="0" marL="342900" rtl="0" algn="l">
              <a:spcBef>
                <a:spcPts val="960"/>
              </a:spcBef>
              <a:spcAft>
                <a:spcPts val="0"/>
              </a:spcAft>
              <a:buSzPts val="1800"/>
              <a:buChar char="🞆"/>
            </a:pPr>
            <a:r>
              <a:rPr lang="en-AU"/>
              <a:t>Whose voice are we hearing and who are they talking to? </a:t>
            </a:r>
            <a:r>
              <a:rPr b="1" lang="en-AU"/>
              <a:t>(Audience</a:t>
            </a:r>
            <a:r>
              <a:rPr lang="en-AU"/>
              <a:t>)</a:t>
            </a:r>
            <a:endParaRPr/>
          </a:p>
          <a:p>
            <a:pPr indent="-342900" lvl="0" marL="342900" rtl="0" algn="l">
              <a:spcBef>
                <a:spcPts val="960"/>
              </a:spcBef>
              <a:spcAft>
                <a:spcPts val="0"/>
              </a:spcAft>
              <a:buSzPts val="1800"/>
              <a:buChar char="🞆"/>
            </a:pPr>
            <a:r>
              <a:rPr lang="en-AU"/>
              <a:t> Whose / what perspective is this written from? (outsider, critical retrospective, feminist, victim, mother, child, etc.) This will give you </a:t>
            </a:r>
            <a:r>
              <a:rPr b="1" lang="en-AU"/>
              <a:t>purpose</a:t>
            </a:r>
            <a:r>
              <a:rPr lang="en-AU"/>
              <a:t>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4"/>
          <p:cNvSpPr txBox="1"/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4000"/>
              <a:buFont typeface="Century Gothic"/>
              <a:buNone/>
            </a:pPr>
            <a:r>
              <a:rPr lang="en-AU"/>
              <a:t>Questions on voice or perspective</a:t>
            </a:r>
            <a:br>
              <a:rPr lang="en-AU"/>
            </a:br>
            <a:r>
              <a:rPr lang="en-AU"/>
              <a:t>Voice constructed by:</a:t>
            </a:r>
            <a:endParaRPr/>
          </a:p>
        </p:txBody>
      </p:sp>
      <p:sp>
        <p:nvSpPr>
          <p:cNvPr id="134" name="Google Shape;134;p4"/>
          <p:cNvSpPr txBox="1"/>
          <p:nvPr>
            <p:ph idx="1" type="body"/>
          </p:nvPr>
        </p:nvSpPr>
        <p:spPr>
          <a:xfrm>
            <a:off x="818712" y="2222287"/>
            <a:ext cx="10554574" cy="3636511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800"/>
              <a:buChar char="🞆"/>
            </a:pPr>
            <a:r>
              <a:rPr lang="en-AU"/>
              <a:t>Lexical choice and patterns</a:t>
            </a:r>
            <a:endParaRPr/>
          </a:p>
          <a:p>
            <a:pPr indent="-342900" lvl="0" marL="342900" rtl="0" algn="l">
              <a:spcBef>
                <a:spcPts val="960"/>
              </a:spcBef>
              <a:spcAft>
                <a:spcPts val="0"/>
              </a:spcAft>
              <a:buSzPts val="1800"/>
              <a:buChar char="🞆"/>
            </a:pPr>
            <a:r>
              <a:rPr lang="en-AU"/>
              <a:t>Style / discourse</a:t>
            </a:r>
            <a:endParaRPr/>
          </a:p>
          <a:p>
            <a:pPr indent="-342900" lvl="0" marL="342900" rtl="0" algn="l">
              <a:spcBef>
                <a:spcPts val="960"/>
              </a:spcBef>
              <a:spcAft>
                <a:spcPts val="0"/>
              </a:spcAft>
              <a:buSzPts val="1800"/>
              <a:buChar char="🞆"/>
            </a:pPr>
            <a:r>
              <a:rPr lang="en-AU"/>
              <a:t>Syntax</a:t>
            </a:r>
            <a:endParaRPr/>
          </a:p>
          <a:p>
            <a:pPr indent="-342900" lvl="0" marL="342900" rtl="0" algn="l">
              <a:spcBef>
                <a:spcPts val="960"/>
              </a:spcBef>
              <a:spcAft>
                <a:spcPts val="0"/>
              </a:spcAft>
              <a:buSzPts val="1800"/>
              <a:buChar char="🞆"/>
            </a:pPr>
            <a:r>
              <a:rPr lang="en-AU"/>
              <a:t>Punctuation</a:t>
            </a:r>
            <a:endParaRPr/>
          </a:p>
          <a:p>
            <a:pPr indent="-342900" lvl="0" marL="342900" rtl="0" algn="l">
              <a:spcBef>
                <a:spcPts val="960"/>
              </a:spcBef>
              <a:spcAft>
                <a:spcPts val="0"/>
              </a:spcAft>
              <a:buSzPts val="1800"/>
              <a:buChar char="🞆"/>
            </a:pPr>
            <a:r>
              <a:rPr lang="en-AU"/>
              <a:t>Pace</a:t>
            </a:r>
            <a:endParaRPr/>
          </a:p>
          <a:p>
            <a:pPr indent="-342900" lvl="0" marL="342900" rtl="0" algn="l">
              <a:spcBef>
                <a:spcPts val="960"/>
              </a:spcBef>
              <a:spcAft>
                <a:spcPts val="0"/>
              </a:spcAft>
              <a:buSzPts val="1800"/>
              <a:buChar char="🞆"/>
            </a:pPr>
            <a:r>
              <a:rPr lang="en-AU"/>
              <a:t>Literary / rhetorical devices</a:t>
            </a:r>
            <a:endParaRPr/>
          </a:p>
          <a:p>
            <a:pPr indent="-342900" lvl="0" marL="342900" rtl="0" algn="l">
              <a:spcBef>
                <a:spcPts val="960"/>
              </a:spcBef>
              <a:spcAft>
                <a:spcPts val="0"/>
              </a:spcAft>
              <a:buSzPts val="1800"/>
              <a:buChar char="🞆"/>
            </a:pPr>
            <a:r>
              <a:rPr lang="en-AU"/>
              <a:t>Contextual information</a:t>
            </a:r>
            <a:endParaRPr/>
          </a:p>
          <a:p>
            <a:pPr indent="-228600" lvl="0" marL="342900" rtl="0" algn="l">
              <a:spcBef>
                <a:spcPts val="96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5"/>
          <p:cNvSpPr txBox="1"/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4000"/>
              <a:buFont typeface="Century Gothic"/>
              <a:buNone/>
            </a:pPr>
            <a:r>
              <a:rPr lang="en-AU"/>
              <a:t>Questions to ask</a:t>
            </a:r>
            <a:endParaRPr/>
          </a:p>
        </p:txBody>
      </p:sp>
      <p:sp>
        <p:nvSpPr>
          <p:cNvPr id="140" name="Google Shape;140;p5"/>
          <p:cNvSpPr txBox="1"/>
          <p:nvPr>
            <p:ph idx="1" type="body"/>
          </p:nvPr>
        </p:nvSpPr>
        <p:spPr>
          <a:xfrm>
            <a:off x="818712" y="2222287"/>
            <a:ext cx="10554574" cy="3636511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800"/>
              <a:buChar char="🞆"/>
            </a:pPr>
            <a:r>
              <a:rPr b="1" lang="en-AU" u="sng"/>
              <a:t>Whose voice(s)</a:t>
            </a:r>
            <a:r>
              <a:rPr b="1" lang="en-AU"/>
              <a:t>?</a:t>
            </a:r>
            <a:endParaRPr/>
          </a:p>
          <a:p>
            <a:pPr indent="-342900" lvl="0" marL="342900" rtl="0" algn="l">
              <a:spcBef>
                <a:spcPts val="960"/>
              </a:spcBef>
              <a:spcAft>
                <a:spcPts val="0"/>
              </a:spcAft>
              <a:buSzPts val="1800"/>
              <a:buChar char="🞆"/>
            </a:pPr>
            <a:r>
              <a:rPr b="1" lang="en-AU"/>
              <a:t>What do we know about their </a:t>
            </a:r>
            <a:r>
              <a:rPr b="1" lang="en-AU" u="sng"/>
              <a:t>perspective</a:t>
            </a:r>
            <a:r>
              <a:rPr b="1" lang="en-AU"/>
              <a:t>? </a:t>
            </a:r>
            <a:r>
              <a:rPr lang="en-AU"/>
              <a:t>(</a:t>
            </a:r>
            <a:r>
              <a:rPr b="1" lang="en-AU" u="sng"/>
              <a:t>context</a:t>
            </a:r>
            <a:r>
              <a:rPr b="1" lang="en-AU"/>
              <a:t> </a:t>
            </a:r>
            <a:r>
              <a:rPr lang="en-AU"/>
              <a:t>/ lens through which they will view / perceive the situation e.g. newcomer, victim, female, teen, child, someone who is seeing something for first time, sick or hungover etc.)</a:t>
            </a:r>
            <a:endParaRPr/>
          </a:p>
          <a:p>
            <a:pPr indent="-285750" lvl="1" marL="742950" rtl="0" algn="l">
              <a:spcBef>
                <a:spcPts val="920"/>
              </a:spcBef>
              <a:spcAft>
                <a:spcPts val="0"/>
              </a:spcAft>
              <a:buSzPts val="1600"/>
              <a:buChar char="🞆"/>
            </a:pPr>
            <a:r>
              <a:rPr b="1" lang="en-AU"/>
              <a:t>What group/idea might they </a:t>
            </a:r>
            <a:r>
              <a:rPr b="1" lang="en-AU" u="sng"/>
              <a:t>represent</a:t>
            </a:r>
            <a:r>
              <a:rPr b="1" lang="en-AU"/>
              <a:t>?</a:t>
            </a:r>
            <a:endParaRPr/>
          </a:p>
          <a:p>
            <a:pPr indent="-342900" lvl="0" marL="342900" rtl="0" algn="l">
              <a:spcBef>
                <a:spcPts val="960"/>
              </a:spcBef>
              <a:spcAft>
                <a:spcPts val="0"/>
              </a:spcAft>
              <a:buSzPts val="1800"/>
              <a:buChar char="🞆"/>
            </a:pPr>
            <a:r>
              <a:rPr b="1" lang="en-AU"/>
              <a:t>What </a:t>
            </a:r>
            <a:r>
              <a:rPr b="1" lang="en-AU" u="sng"/>
              <a:t>tone</a:t>
            </a:r>
            <a:r>
              <a:rPr b="1" lang="en-AU"/>
              <a:t> can we detect? </a:t>
            </a:r>
            <a:endParaRPr/>
          </a:p>
          <a:p>
            <a:pPr indent="-285750" lvl="1" marL="742950" rtl="0" algn="l">
              <a:spcBef>
                <a:spcPts val="920"/>
              </a:spcBef>
              <a:spcAft>
                <a:spcPts val="0"/>
              </a:spcAft>
              <a:buSzPts val="1600"/>
              <a:buChar char="🞆"/>
            </a:pPr>
            <a:r>
              <a:rPr b="1" lang="en-AU"/>
              <a:t>What might this indicate about their </a:t>
            </a:r>
            <a:r>
              <a:rPr b="1" lang="en-AU" u="sng"/>
              <a:t>attitudes and values or beliefs</a:t>
            </a:r>
            <a:r>
              <a:rPr b="1" lang="en-AU"/>
              <a:t>?</a:t>
            </a:r>
            <a:endParaRPr/>
          </a:p>
          <a:p>
            <a:pPr indent="-228600" lvl="0" marL="342900" rtl="0" algn="l">
              <a:spcBef>
                <a:spcPts val="96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6"/>
          <p:cNvSpPr txBox="1"/>
          <p:nvPr>
            <p:ph idx="1" type="body"/>
          </p:nvPr>
        </p:nvSpPr>
        <p:spPr>
          <a:xfrm>
            <a:off x="2204157" y="2310409"/>
            <a:ext cx="7408333" cy="4425355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 fontScale="92500" lnSpcReduction="20000"/>
          </a:bodyPr>
          <a:lstStyle/>
          <a:p>
            <a:pPr indent="-237172" lvl="0" marL="342900" rtl="0" algn="l"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/>
          </a:p>
          <a:p>
            <a:pPr indent="-237172" lvl="0" marL="342900" rtl="0" algn="l">
              <a:spcBef>
                <a:spcPts val="933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933"/>
              </a:spcBef>
              <a:spcAft>
                <a:spcPts val="0"/>
              </a:spcAft>
              <a:buSzPct val="100000"/>
              <a:buChar char="🞆"/>
            </a:pPr>
            <a:r>
              <a:rPr lang="en-AU"/>
              <a:t>Unseen text – What you </a:t>
            </a:r>
            <a:r>
              <a:rPr b="1" lang="en-AU"/>
              <a:t>see</a:t>
            </a:r>
            <a:r>
              <a:rPr lang="en-AU"/>
              <a:t>?</a:t>
            </a:r>
            <a:endParaRPr/>
          </a:p>
          <a:p>
            <a:pPr indent="-342900" lvl="0" marL="342900" rtl="0" algn="l">
              <a:spcBef>
                <a:spcPts val="933"/>
              </a:spcBef>
              <a:spcAft>
                <a:spcPts val="0"/>
              </a:spcAft>
              <a:buSzPct val="100000"/>
              <a:buChar char="🞆"/>
            </a:pPr>
            <a:r>
              <a:rPr lang="en-AU"/>
              <a:t>What does this make you </a:t>
            </a:r>
            <a:r>
              <a:rPr b="1" lang="en-AU"/>
              <a:t>think</a:t>
            </a:r>
            <a:r>
              <a:rPr lang="en-AU"/>
              <a:t> about </a:t>
            </a:r>
            <a:endParaRPr/>
          </a:p>
          <a:p>
            <a:pPr indent="-285750" lvl="1" marL="742950" rtl="0" algn="l">
              <a:spcBef>
                <a:spcPts val="896"/>
              </a:spcBef>
              <a:spcAft>
                <a:spcPts val="0"/>
              </a:spcAft>
              <a:buSzPct val="100000"/>
              <a:buChar char="🞆"/>
            </a:pPr>
            <a:r>
              <a:rPr lang="en-AU"/>
              <a:t>Who?</a:t>
            </a:r>
            <a:endParaRPr/>
          </a:p>
          <a:p>
            <a:pPr indent="-285750" lvl="1" marL="742950" rtl="0" algn="l">
              <a:spcBef>
                <a:spcPts val="896"/>
              </a:spcBef>
              <a:spcAft>
                <a:spcPts val="0"/>
              </a:spcAft>
              <a:buSzPct val="100000"/>
              <a:buChar char="🞆"/>
            </a:pPr>
            <a:r>
              <a:rPr lang="en-AU"/>
              <a:t>Perspective / Context?</a:t>
            </a:r>
            <a:endParaRPr/>
          </a:p>
          <a:p>
            <a:pPr indent="-285750" lvl="1" marL="742950" rtl="0" algn="l">
              <a:spcBef>
                <a:spcPts val="896"/>
              </a:spcBef>
              <a:spcAft>
                <a:spcPts val="0"/>
              </a:spcAft>
              <a:buSzPct val="100000"/>
              <a:buChar char="🞆"/>
            </a:pPr>
            <a:r>
              <a:rPr lang="en-AU"/>
              <a:t>Tone?</a:t>
            </a:r>
            <a:endParaRPr/>
          </a:p>
          <a:p>
            <a:pPr indent="-285750" lvl="1" marL="742950" rtl="0" algn="l">
              <a:spcBef>
                <a:spcPts val="896"/>
              </a:spcBef>
              <a:spcAft>
                <a:spcPts val="0"/>
              </a:spcAft>
              <a:buSzPct val="100000"/>
              <a:buChar char="🞆"/>
            </a:pPr>
            <a:r>
              <a:rPr lang="en-AU"/>
              <a:t>Attitudes / values / beliefs?</a:t>
            </a:r>
            <a:endParaRPr/>
          </a:p>
          <a:p>
            <a:pPr indent="-342900" lvl="0" marL="342900" rtl="0" algn="l">
              <a:spcBef>
                <a:spcPts val="933"/>
              </a:spcBef>
              <a:spcAft>
                <a:spcPts val="0"/>
              </a:spcAft>
              <a:buSzPct val="100000"/>
              <a:buChar char="🞆"/>
            </a:pPr>
            <a:r>
              <a:rPr lang="en-AU"/>
              <a:t>What does it make you </a:t>
            </a:r>
            <a:r>
              <a:rPr b="1" lang="en-AU"/>
              <a:t>wonder</a:t>
            </a:r>
            <a:r>
              <a:rPr lang="en-AU"/>
              <a:t>? </a:t>
            </a:r>
            <a:endParaRPr/>
          </a:p>
          <a:p>
            <a:pPr indent="-285750" lvl="1" marL="742950" rtl="0" algn="l">
              <a:spcBef>
                <a:spcPts val="896"/>
              </a:spcBef>
              <a:spcAft>
                <a:spcPts val="0"/>
              </a:spcAft>
              <a:buSzPct val="100000"/>
              <a:buChar char="🞆"/>
            </a:pPr>
            <a:r>
              <a:rPr lang="en-AU"/>
              <a:t>Role of character / person</a:t>
            </a:r>
            <a:endParaRPr/>
          </a:p>
          <a:p>
            <a:pPr indent="-285750" lvl="1" marL="742950" rtl="0" algn="l">
              <a:spcBef>
                <a:spcPts val="896"/>
              </a:spcBef>
              <a:spcAft>
                <a:spcPts val="0"/>
              </a:spcAft>
              <a:buSzPct val="100000"/>
              <a:buChar char="🞆"/>
            </a:pPr>
            <a:r>
              <a:rPr lang="en-AU"/>
              <a:t>About rest of text (foreshadowing / anticipation)</a:t>
            </a:r>
            <a:endParaRPr/>
          </a:p>
          <a:p>
            <a:pPr indent="-285750" lvl="1" marL="742950" rtl="0" algn="l">
              <a:spcBef>
                <a:spcPts val="896"/>
              </a:spcBef>
              <a:spcAft>
                <a:spcPts val="0"/>
              </a:spcAft>
              <a:buSzPct val="100000"/>
              <a:buChar char="🞆"/>
            </a:pPr>
            <a:r>
              <a:rPr lang="en-AU"/>
              <a:t>About power / relationships / themes / style / genre</a:t>
            </a:r>
            <a:endParaRPr/>
          </a:p>
          <a:p>
            <a:pPr indent="-285750" lvl="1" marL="742950" rtl="0" algn="l">
              <a:spcBef>
                <a:spcPts val="896"/>
              </a:spcBef>
              <a:spcAft>
                <a:spcPts val="0"/>
              </a:spcAft>
              <a:buSzPct val="100000"/>
              <a:buChar char="🞆"/>
            </a:pPr>
            <a:r>
              <a:rPr lang="en-AU"/>
              <a:t>Anything else?</a:t>
            </a:r>
            <a:endParaRPr/>
          </a:p>
          <a:p>
            <a:pPr indent="-237172" lvl="0" marL="342900" rtl="0" algn="l">
              <a:spcBef>
                <a:spcPts val="933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/>
          </a:p>
          <a:p>
            <a:pPr indent="-237172" lvl="0" marL="342900" rtl="0" algn="l">
              <a:spcBef>
                <a:spcPts val="933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/>
          </a:p>
          <a:p>
            <a:pPr indent="-237172" lvl="0" marL="342900" rtl="0" algn="l">
              <a:spcBef>
                <a:spcPts val="933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/>
          </a:p>
        </p:txBody>
      </p:sp>
      <p:sp>
        <p:nvSpPr>
          <p:cNvPr id="146" name="Google Shape;146;p6"/>
          <p:cNvSpPr txBox="1"/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4000"/>
              <a:buFont typeface="Century Gothic"/>
              <a:buNone/>
            </a:pPr>
            <a:r>
              <a:rPr lang="en-AU"/>
              <a:t>Having a go.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7"/>
          <p:cNvSpPr txBox="1"/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4000"/>
              <a:buFont typeface="Century Gothic"/>
              <a:buNone/>
            </a:pPr>
            <a:r>
              <a:rPr lang="en-AU"/>
              <a:t>Genre – written fiction CLaPS</a:t>
            </a:r>
            <a:endParaRPr/>
          </a:p>
        </p:txBody>
      </p:sp>
      <p:sp>
        <p:nvSpPr>
          <p:cNvPr id="152" name="Google Shape;152;p7"/>
          <p:cNvSpPr txBox="1"/>
          <p:nvPr>
            <p:ph idx="1" type="body"/>
          </p:nvPr>
        </p:nvSpPr>
        <p:spPr>
          <a:xfrm>
            <a:off x="818712" y="2222287"/>
            <a:ext cx="10554574" cy="3636511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 lnSpcReduction="10000"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800"/>
              <a:buChar char="🞆"/>
            </a:pPr>
            <a:r>
              <a:rPr b="1" lang="en-AU"/>
              <a:t>C</a:t>
            </a:r>
            <a:r>
              <a:rPr lang="en-AU"/>
              <a:t>haracters? (What you notice about the ways they are constructed / relationships with other people / places? Expected / unexpected?)</a:t>
            </a:r>
            <a:endParaRPr/>
          </a:p>
          <a:p>
            <a:pPr indent="-342900" lvl="0" marL="342900" rtl="0" algn="l">
              <a:spcBef>
                <a:spcPts val="960"/>
              </a:spcBef>
              <a:spcAft>
                <a:spcPts val="0"/>
              </a:spcAft>
              <a:buSzPts val="1800"/>
              <a:buChar char="🞆"/>
            </a:pPr>
            <a:r>
              <a:rPr b="1" lang="en-AU"/>
              <a:t>L</a:t>
            </a:r>
            <a:r>
              <a:rPr lang="en-AU"/>
              <a:t>anguage (patterns and style / semantic fields or types of discourse do you see? Expected for genre?)</a:t>
            </a:r>
            <a:endParaRPr/>
          </a:p>
          <a:p>
            <a:pPr indent="-342900" lvl="0" marL="342900" rtl="0" algn="l">
              <a:spcBef>
                <a:spcPts val="960"/>
              </a:spcBef>
              <a:spcAft>
                <a:spcPts val="0"/>
              </a:spcAft>
              <a:buSzPts val="1800"/>
              <a:buChar char="🞆"/>
            </a:pPr>
            <a:r>
              <a:rPr b="1" lang="en-AU"/>
              <a:t>A</a:t>
            </a:r>
            <a:r>
              <a:rPr lang="en-AU"/>
              <a:t>udience (Who? Expectations, likely response, change over time?)</a:t>
            </a:r>
            <a:endParaRPr/>
          </a:p>
          <a:p>
            <a:pPr indent="-342900" lvl="0" marL="342900" rtl="0" algn="l">
              <a:spcBef>
                <a:spcPts val="960"/>
              </a:spcBef>
              <a:spcAft>
                <a:spcPts val="0"/>
              </a:spcAft>
              <a:buSzPts val="1800"/>
              <a:buChar char="🞆"/>
            </a:pPr>
            <a:r>
              <a:rPr b="1" lang="en-AU"/>
              <a:t>P</a:t>
            </a:r>
            <a:r>
              <a:rPr lang="en-AU"/>
              <a:t>oint of view? (Whose voice(s) / narrative point of view? Tone? Who is privileged / silenced?)</a:t>
            </a:r>
            <a:endParaRPr/>
          </a:p>
          <a:p>
            <a:pPr indent="-342900" lvl="0" marL="342900" rtl="0" algn="l">
              <a:spcBef>
                <a:spcPts val="960"/>
              </a:spcBef>
              <a:spcAft>
                <a:spcPts val="0"/>
              </a:spcAft>
              <a:buSzPts val="1800"/>
              <a:buChar char="🞆"/>
            </a:pPr>
            <a:r>
              <a:rPr b="1" lang="en-AU"/>
              <a:t>S</a:t>
            </a:r>
            <a:r>
              <a:rPr lang="en-AU"/>
              <a:t>etting and Structure? </a:t>
            </a:r>
            <a:endParaRPr/>
          </a:p>
          <a:p>
            <a:pPr indent="-285750" lvl="1" marL="742950" rtl="0" algn="l">
              <a:spcBef>
                <a:spcPts val="920"/>
              </a:spcBef>
              <a:spcAft>
                <a:spcPts val="0"/>
              </a:spcAft>
              <a:buSzPts val="1600"/>
              <a:buChar char="🞆"/>
            </a:pPr>
            <a:r>
              <a:rPr lang="en-AU"/>
              <a:t>Interesting because? Expected / unexpected? Role? Effect?</a:t>
            </a:r>
            <a:endParaRPr/>
          </a:p>
          <a:p>
            <a:pPr indent="-285750" lvl="1" marL="742950" rtl="0" algn="l">
              <a:spcBef>
                <a:spcPts val="920"/>
              </a:spcBef>
              <a:spcAft>
                <a:spcPts val="0"/>
              </a:spcAft>
              <a:buSzPts val="1600"/>
              <a:buChar char="🞆"/>
            </a:pPr>
            <a:r>
              <a:rPr lang="en-AU"/>
              <a:t>Complete text or not? Where in the larger text does it come from? What would you expect to find? How does it start, end? Is there a point of change?</a:t>
            </a:r>
            <a:endParaRPr/>
          </a:p>
          <a:p>
            <a:pPr indent="-228600" lvl="0" marL="342900" rtl="0" algn="l">
              <a:spcBef>
                <a:spcPts val="96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8"/>
          <p:cNvSpPr txBox="1"/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4000"/>
              <a:buFont typeface="Century Gothic"/>
              <a:buNone/>
            </a:pPr>
            <a:r>
              <a:rPr lang="en-AU"/>
              <a:t>Genre – Written – non-fiction CLAPS</a:t>
            </a:r>
            <a:endParaRPr/>
          </a:p>
        </p:txBody>
      </p:sp>
      <p:sp>
        <p:nvSpPr>
          <p:cNvPr id="158" name="Google Shape;158;p8"/>
          <p:cNvSpPr txBox="1"/>
          <p:nvPr>
            <p:ph idx="1" type="body"/>
          </p:nvPr>
        </p:nvSpPr>
        <p:spPr>
          <a:xfrm>
            <a:off x="818712" y="2222287"/>
            <a:ext cx="10554574" cy="3636511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800"/>
              <a:buChar char="🞆"/>
            </a:pPr>
            <a:r>
              <a:rPr b="1" lang="en-AU"/>
              <a:t>C</a:t>
            </a:r>
            <a:r>
              <a:rPr lang="en-AU"/>
              <a:t>ontext (when published, who by, text type, key events / attitudes)</a:t>
            </a:r>
            <a:endParaRPr/>
          </a:p>
          <a:p>
            <a:pPr indent="-342900" lvl="0" marL="342900" rtl="0" algn="l">
              <a:spcBef>
                <a:spcPts val="960"/>
              </a:spcBef>
              <a:spcAft>
                <a:spcPts val="0"/>
              </a:spcAft>
              <a:buSzPts val="1800"/>
              <a:buChar char="🞆"/>
            </a:pPr>
            <a:r>
              <a:rPr b="1" lang="en-AU"/>
              <a:t>L</a:t>
            </a:r>
            <a:r>
              <a:rPr lang="en-AU"/>
              <a:t>anguage choices (verbs, adjectives, pronouns, imagery, type of discourse)</a:t>
            </a:r>
            <a:endParaRPr/>
          </a:p>
          <a:p>
            <a:pPr indent="-342900" lvl="0" marL="342900" rtl="0" algn="l">
              <a:spcBef>
                <a:spcPts val="960"/>
              </a:spcBef>
              <a:spcAft>
                <a:spcPts val="0"/>
              </a:spcAft>
              <a:buSzPts val="1800"/>
              <a:buChar char="🞆"/>
            </a:pPr>
            <a:r>
              <a:rPr b="1" lang="en-AU"/>
              <a:t>A</a:t>
            </a:r>
            <a:r>
              <a:rPr lang="en-AU"/>
              <a:t>udience (who – what are they likely to think / feel about topic)</a:t>
            </a:r>
            <a:endParaRPr/>
          </a:p>
          <a:p>
            <a:pPr indent="-342900" lvl="0" marL="342900" rtl="0" algn="l">
              <a:spcBef>
                <a:spcPts val="960"/>
              </a:spcBef>
              <a:spcAft>
                <a:spcPts val="0"/>
              </a:spcAft>
              <a:buSzPts val="1800"/>
              <a:buChar char="🞆"/>
            </a:pPr>
            <a:r>
              <a:rPr b="1" lang="en-AU"/>
              <a:t>P</a:t>
            </a:r>
            <a:r>
              <a:rPr lang="en-AU"/>
              <a:t>ersuasive devices (rhetorical questions, list of 3, anaphora, appeals to logic, ethics, emotion (emotive language), anecdotes, concession etc.)</a:t>
            </a:r>
            <a:endParaRPr/>
          </a:p>
          <a:p>
            <a:pPr indent="-342900" lvl="0" marL="342900" rtl="0" algn="l">
              <a:spcBef>
                <a:spcPts val="960"/>
              </a:spcBef>
              <a:spcAft>
                <a:spcPts val="0"/>
              </a:spcAft>
              <a:buSzPts val="1800"/>
              <a:buChar char="🞆"/>
            </a:pPr>
            <a:r>
              <a:rPr b="1" lang="en-AU"/>
              <a:t>S</a:t>
            </a:r>
            <a:r>
              <a:rPr lang="en-AU"/>
              <a:t>tructure (compare start and end, transitions, build in tension, juxtaposition, order etc.)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9"/>
          <p:cNvSpPr txBox="1"/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4000"/>
              <a:buFont typeface="Century Gothic"/>
              <a:buNone/>
            </a:pPr>
            <a:r>
              <a:rPr lang="en-AU"/>
              <a:t>Genre – visual texts CLaPS</a:t>
            </a:r>
            <a:endParaRPr/>
          </a:p>
        </p:txBody>
      </p:sp>
      <p:sp>
        <p:nvSpPr>
          <p:cNvPr id="164" name="Google Shape;164;p9"/>
          <p:cNvSpPr txBox="1"/>
          <p:nvPr>
            <p:ph idx="1" type="body"/>
          </p:nvPr>
        </p:nvSpPr>
        <p:spPr>
          <a:xfrm>
            <a:off x="818712" y="2222287"/>
            <a:ext cx="10554574" cy="3636511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800"/>
              <a:buChar char="🞆"/>
            </a:pPr>
            <a:r>
              <a:rPr b="1" lang="en-AU"/>
              <a:t>C</a:t>
            </a:r>
            <a:r>
              <a:rPr lang="en-AU"/>
              <a:t>omposition/camera (What is centred, foregrounded, marginalised, contrasted, connected? Type of shot and angle)</a:t>
            </a:r>
            <a:endParaRPr/>
          </a:p>
          <a:p>
            <a:pPr indent="-342900" lvl="0" marL="342900" rtl="0" algn="l">
              <a:spcBef>
                <a:spcPts val="960"/>
              </a:spcBef>
              <a:spcAft>
                <a:spcPts val="0"/>
              </a:spcAft>
              <a:buSzPts val="1800"/>
              <a:buChar char="🞆"/>
            </a:pPr>
            <a:r>
              <a:rPr b="1" lang="en-AU"/>
              <a:t>L</a:t>
            </a:r>
            <a:r>
              <a:rPr lang="en-AU"/>
              <a:t>ighting (what/ who is lit most brightly? - shadows, type of light, highlights?)</a:t>
            </a:r>
            <a:endParaRPr/>
          </a:p>
          <a:p>
            <a:pPr indent="-342900" lvl="0" marL="342900" rtl="0" algn="l">
              <a:spcBef>
                <a:spcPts val="960"/>
              </a:spcBef>
              <a:spcAft>
                <a:spcPts val="0"/>
              </a:spcAft>
              <a:buSzPts val="1800"/>
              <a:buChar char="🞆"/>
            </a:pPr>
            <a:r>
              <a:rPr b="1" lang="en-AU"/>
              <a:t>A</a:t>
            </a:r>
            <a:r>
              <a:rPr lang="en-AU"/>
              <a:t>udience (who? -expectations, appeal, attitudes, connection)</a:t>
            </a:r>
            <a:endParaRPr/>
          </a:p>
          <a:p>
            <a:pPr indent="-342900" lvl="0" marL="342900" rtl="0" algn="l">
              <a:spcBef>
                <a:spcPts val="960"/>
              </a:spcBef>
              <a:spcAft>
                <a:spcPts val="0"/>
              </a:spcAft>
              <a:buSzPts val="1800"/>
              <a:buChar char="🞆"/>
            </a:pPr>
            <a:r>
              <a:rPr b="1" lang="en-AU"/>
              <a:t>P</a:t>
            </a:r>
            <a:r>
              <a:rPr lang="en-AU"/>
              <a:t>rops and </a:t>
            </a:r>
            <a:r>
              <a:rPr b="1" lang="en-AU"/>
              <a:t>P</a:t>
            </a:r>
            <a:r>
              <a:rPr lang="en-AU"/>
              <a:t>eople (symbolism, gaze, stance, body language, expression, costume)</a:t>
            </a:r>
            <a:endParaRPr/>
          </a:p>
          <a:p>
            <a:pPr indent="-342900" lvl="0" marL="342900" rtl="0" algn="l">
              <a:spcBef>
                <a:spcPts val="960"/>
              </a:spcBef>
              <a:spcAft>
                <a:spcPts val="0"/>
              </a:spcAft>
              <a:buSzPts val="1800"/>
              <a:buChar char="🞆"/>
            </a:pPr>
            <a:r>
              <a:rPr b="1" lang="en-AU"/>
              <a:t>S</a:t>
            </a:r>
            <a:r>
              <a:rPr lang="en-AU"/>
              <a:t>etting and shot type (where, when, relationship to people)</a:t>
            </a:r>
            <a:endParaRPr b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Quotable">
  <a:themeElements>
    <a:clrScheme name="Quotable">
      <a:dk1>
        <a:srgbClr val="000000"/>
      </a:dk1>
      <a:lt1>
        <a:srgbClr val="FFFFFF"/>
      </a:lt1>
      <a:dk2>
        <a:srgbClr val="212121"/>
      </a:dk2>
      <a:lt2>
        <a:srgbClr val="636363"/>
      </a:lt2>
      <a:accent1>
        <a:srgbClr val="F03B5E"/>
      </a:accent1>
      <a:accent2>
        <a:srgbClr val="DC6FEC"/>
      </a:accent2>
      <a:accent3>
        <a:srgbClr val="60B1F2"/>
      </a:accent3>
      <a:accent4>
        <a:srgbClr val="6AD5BB"/>
      </a:accent4>
      <a:accent5>
        <a:srgbClr val="E8AB4E"/>
      </a:accent5>
      <a:accent6>
        <a:srgbClr val="F56447"/>
      </a:accent6>
      <a:hlink>
        <a:srgbClr val="8F8F8F"/>
      </a:hlink>
      <a:folHlink>
        <a:srgbClr val="A5A5A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2019-10-17T01:33:22Z</dcterms:created>
  <dc:creator>BUNTEN Diane [John Forrest Secondary College]</dc:creator>
</cp:coreProperties>
</file>